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66" r:id="rId5"/>
    <p:sldId id="258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7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566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CAF71-5DDD-469A-BF5B-1E5A99E51E65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A3197-EA5B-482E-873B-2A2823BE66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E3B25-6B89-448D-A895-EF16FBB936AC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A6B1C-4E3E-49C7-B87C-59387204E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6B1C-4E3E-49C7-B87C-59387204EE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1559108-4D24-4DD5-93B9-E7AD7C2B8726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9EE747-C93E-43B0-92CF-912A58372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FACILITATION SKILLS FOR LEADERS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Federally Employed Women</a:t>
            </a:r>
          </a:p>
          <a:p>
            <a:r>
              <a:rPr lang="en-US" dirty="0" smtClean="0"/>
              <a:t>October 15, 2011</a:t>
            </a:r>
          </a:p>
          <a:p>
            <a:r>
              <a:rPr lang="en-US" dirty="0" smtClean="0"/>
              <a:t>Dr</a:t>
            </a:r>
            <a:r>
              <a:rPr lang="en-US" dirty="0" smtClean="0"/>
              <a:t>. Patricia B. Easley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Bens, Ingrid. 2005. </a:t>
            </a:r>
            <a:r>
              <a:rPr lang="en-US" i="1" dirty="0" smtClean="0"/>
              <a:t>Facilitating with Ease! Core Skills for Facilitators, Team Leaders and Members, Managers, Consultants, and Trainers.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Edition. </a:t>
            </a:r>
            <a:r>
              <a:rPr lang="en-US" dirty="0" err="1" smtClean="0"/>
              <a:t>Jossey</a:t>
            </a:r>
            <a:r>
              <a:rPr lang="en-US" dirty="0" smtClean="0"/>
              <a:t>-Bass. San Francisco, CA.</a:t>
            </a:r>
          </a:p>
          <a:p>
            <a:r>
              <a:rPr lang="en-US" dirty="0" smtClean="0"/>
              <a:t>NOAA Coastal Services Center, </a:t>
            </a:r>
            <a:r>
              <a:rPr lang="en-US" i="1" dirty="0" smtClean="0"/>
              <a:t>Planning and Facilitating Effective Meetings, </a:t>
            </a:r>
            <a:r>
              <a:rPr lang="en-US" dirty="0" smtClean="0"/>
              <a:t>Charleston, SC,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GOAL: </a:t>
            </a:r>
            <a:r>
              <a:rPr lang="en-US" dirty="0" smtClean="0"/>
              <a:t>to learn facilitation techniques that are useful in different settings</a:t>
            </a:r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r>
              <a:rPr lang="en-US" b="1" u="sng" dirty="0" smtClean="0"/>
              <a:t>Objectives</a:t>
            </a:r>
            <a:r>
              <a:rPr lang="en-US" b="1" dirty="0" smtClean="0"/>
              <a:t>:</a:t>
            </a:r>
            <a:endParaRPr lang="en-US" b="1" u="sng" dirty="0" smtClean="0"/>
          </a:p>
          <a:p>
            <a:r>
              <a:rPr lang="en-US" dirty="0" smtClean="0"/>
              <a:t>Defining the role of the facilitator</a:t>
            </a:r>
          </a:p>
          <a:p>
            <a:r>
              <a:rPr lang="en-US" dirty="0" smtClean="0"/>
              <a:t>Identifying useful resources for facilitator</a:t>
            </a:r>
          </a:p>
          <a:p>
            <a:r>
              <a:rPr lang="en-US" dirty="0" smtClean="0"/>
              <a:t>Discussing activities that occur before, during, and after the meeting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 &amp; OBJECTIVES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WHO OR WHAT </a:t>
            </a:r>
            <a:r>
              <a:rPr lang="en-US" b="1" dirty="0"/>
              <a:t>IS A FACILITATOR?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facilitator is someone who uses a structured process to guide individuals or groups towards agreeable outcomes. (P. Easley 10/14/11)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Help the group determine its purpose and goal(s)</a:t>
            </a:r>
          </a:p>
          <a:p>
            <a:pPr lvl="0"/>
            <a:r>
              <a:rPr lang="en-US" dirty="0" smtClean="0"/>
              <a:t>Establish ground rules</a:t>
            </a:r>
          </a:p>
          <a:p>
            <a:pPr lvl="0"/>
            <a:r>
              <a:rPr lang="en-US" dirty="0" smtClean="0"/>
              <a:t>Remind group to respect everyone’s opinion</a:t>
            </a:r>
          </a:p>
          <a:p>
            <a:pPr lvl="0"/>
            <a:r>
              <a:rPr lang="en-US" dirty="0" smtClean="0"/>
              <a:t>Keep the meeting on track</a:t>
            </a:r>
          </a:p>
          <a:p>
            <a:pPr lvl="0"/>
            <a:r>
              <a:rPr lang="en-US" dirty="0" smtClean="0"/>
              <a:t>Get “buy in” from all group members</a:t>
            </a:r>
          </a:p>
          <a:p>
            <a:pPr lvl="0"/>
            <a:r>
              <a:rPr lang="en-US" dirty="0" smtClean="0"/>
              <a:t>Insures that accurate notes are taken</a:t>
            </a:r>
          </a:p>
          <a:p>
            <a:pPr lvl="0"/>
            <a:r>
              <a:rPr lang="en-US" dirty="0" smtClean="0"/>
              <a:t>Helps group decide next steps—who will be responsible for following up or following through on group’s decisions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ROLE OF FACILITATOR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OUTSIDER </a:t>
            </a:r>
            <a:endParaRPr lang="en-US" dirty="0"/>
          </a:p>
          <a:p>
            <a:r>
              <a:rPr lang="en-US" dirty="0"/>
              <a:t>a neutral person who uses his/her expertise in group processes to lead the group in decision making.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INSIDER </a:t>
            </a:r>
            <a:endParaRPr lang="en-US" dirty="0"/>
          </a:p>
          <a:p>
            <a:pPr lvl="0"/>
            <a:r>
              <a:rPr lang="en-US" dirty="0"/>
              <a:t>Someone who works in the organization  </a:t>
            </a:r>
          </a:p>
          <a:p>
            <a:pPr lvl="0"/>
            <a:r>
              <a:rPr lang="en-US" dirty="0"/>
              <a:t>Might have personal stake in decisions being made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DIFFERENT TYPES OF FACILITATORS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Decide the purpose or goal of the meeting </a:t>
            </a:r>
          </a:p>
          <a:p>
            <a:pPr lvl="0"/>
            <a:r>
              <a:rPr lang="en-US" dirty="0"/>
              <a:t>Set the objectives (or steps that need to be completed to achieve the goal)</a:t>
            </a:r>
          </a:p>
          <a:p>
            <a:pPr lvl="0"/>
            <a:r>
              <a:rPr lang="en-US" dirty="0"/>
              <a:t>Determine who will be participating</a:t>
            </a:r>
          </a:p>
          <a:p>
            <a:pPr lvl="0"/>
            <a:r>
              <a:rPr lang="en-US" dirty="0"/>
              <a:t>Decide roles of participants</a:t>
            </a:r>
          </a:p>
          <a:p>
            <a:pPr lvl="0"/>
            <a:r>
              <a:rPr lang="en-US" dirty="0"/>
              <a:t>Write the agenda</a:t>
            </a:r>
          </a:p>
          <a:p>
            <a:pPr lvl="0"/>
            <a:r>
              <a:rPr lang="en-US" dirty="0"/>
              <a:t>Share pertinent pre-session resources</a:t>
            </a:r>
          </a:p>
          <a:p>
            <a:pPr lvl="0"/>
            <a:r>
              <a:rPr lang="en-US" dirty="0"/>
              <a:t>Determine where the meeting will be held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PLANNING THE MEETING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Personal note pad</a:t>
            </a:r>
          </a:p>
          <a:p>
            <a:pPr lvl="0"/>
            <a:r>
              <a:rPr lang="en-US" dirty="0"/>
              <a:t>Sticky note pads</a:t>
            </a:r>
          </a:p>
          <a:p>
            <a:pPr lvl="0"/>
            <a:r>
              <a:rPr lang="en-US" dirty="0"/>
              <a:t>Sticky dots</a:t>
            </a:r>
          </a:p>
          <a:p>
            <a:pPr lvl="0"/>
            <a:r>
              <a:rPr lang="en-US" dirty="0"/>
              <a:t>Dry erase markers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FACILITATOR’S TOOL CHEST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Introduction</a:t>
            </a:r>
          </a:p>
          <a:p>
            <a:pPr lvl="0"/>
            <a:r>
              <a:rPr lang="en-US" dirty="0"/>
              <a:t>Be Assertive</a:t>
            </a:r>
          </a:p>
          <a:p>
            <a:pPr lvl="0"/>
            <a:r>
              <a:rPr lang="en-US" dirty="0"/>
              <a:t>Establish Ground Rules</a:t>
            </a:r>
          </a:p>
          <a:p>
            <a:pPr lvl="0"/>
            <a:r>
              <a:rPr lang="en-US" dirty="0"/>
              <a:t>Provide a space/place for follow-up activities (parking lot)</a:t>
            </a:r>
          </a:p>
          <a:p>
            <a:pPr lvl="0"/>
            <a:r>
              <a:rPr lang="en-US" dirty="0"/>
              <a:t>Provide sticky note pads for participants</a:t>
            </a:r>
          </a:p>
          <a:p>
            <a:pPr lvl="0"/>
            <a:r>
              <a:rPr lang="en-US" dirty="0"/>
              <a:t>Post goals and objectives in prominent location</a:t>
            </a:r>
          </a:p>
          <a:p>
            <a:pPr lvl="0"/>
            <a:r>
              <a:rPr lang="en-US" dirty="0"/>
              <a:t>Agree on decision making process (consensus preferred)</a:t>
            </a:r>
          </a:p>
          <a:p>
            <a:pPr lvl="0"/>
            <a:r>
              <a:rPr lang="en-US" dirty="0"/>
              <a:t>Assign recorder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DURING THE SESSION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Keeping Up the Momentum</a:t>
            </a:r>
          </a:p>
          <a:p>
            <a:pPr lvl="0"/>
            <a:r>
              <a:rPr lang="en-US" dirty="0"/>
              <a:t>Assignments</a:t>
            </a:r>
          </a:p>
          <a:p>
            <a:pPr lvl="0"/>
            <a:r>
              <a:rPr lang="en-US" dirty="0"/>
              <a:t>Commitments</a:t>
            </a:r>
          </a:p>
          <a:p>
            <a:pPr lvl="0"/>
            <a:r>
              <a:rPr lang="en-US" dirty="0"/>
              <a:t>Reporting Back to Convener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AFTER THE SESSION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</TotalTime>
  <Words>352</Words>
  <Application>Microsoft Office PowerPoint</Application>
  <PresentationFormat>On-screen Show (4:3)</PresentationFormat>
  <Paragraphs>60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FACILITATION SKILLS FOR LEADERS</vt:lpstr>
      <vt:lpstr>GOAL &amp; OBJECTIVES</vt:lpstr>
      <vt:lpstr> WHO OR WHAT IS A FACILITATOR? </vt:lpstr>
      <vt:lpstr>ROLE OF FACILITATOR </vt:lpstr>
      <vt:lpstr>DIFFERENT TYPES OF FACILITATORS </vt:lpstr>
      <vt:lpstr>PLANNING THE MEETING </vt:lpstr>
      <vt:lpstr>FACILITATOR’S TOOL CHEST </vt:lpstr>
      <vt:lpstr>DURING THE SESSION </vt:lpstr>
      <vt:lpstr>AFTER THE SESSION </vt:lpstr>
      <vt:lpstr>REFERENCES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FACILITATION SKILLS FOR LEADERS</dc:title>
  <dc:creator>Peasley</dc:creator>
  <cp:lastModifiedBy>Peasley</cp:lastModifiedBy>
  <cp:revision>16</cp:revision>
  <dcterms:created xsi:type="dcterms:W3CDTF">2011-10-12T11:36:20Z</dcterms:created>
  <dcterms:modified xsi:type="dcterms:W3CDTF">2011-10-12T12:54:31Z</dcterms:modified>
</cp:coreProperties>
</file>